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9" d="100"/>
          <a:sy n="119" d="100"/>
        </p:scale>
        <p:origin x="-76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EB2B98-E764-4509-A404-35F800D3B5D1}" type="datetimeFigureOut">
              <a:rPr lang="en-US" smtClean="0"/>
              <a:t>3/24/2010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D5DB43-B992-4FD5-8523-7D0489EB25B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presentation will be used to introduce 5</a:t>
            </a:r>
            <a:r>
              <a:rPr lang="en-US" baseline="30000" dirty="0" smtClean="0"/>
              <a:t>th</a:t>
            </a:r>
            <a:r>
              <a:rPr lang="en-US" dirty="0" smtClean="0"/>
              <a:t> grade students to an upcoming dog breed unit for which</a:t>
            </a:r>
            <a:r>
              <a:rPr lang="en-US" baseline="0" dirty="0" smtClean="0"/>
              <a:t> they will write a speech, develop a power point, and do a class presentation</a:t>
            </a:r>
            <a:endParaRPr lang="en-US" dirty="0"/>
          </a:p>
        </p:txBody>
      </p:sp>
      <p:sp>
        <p:nvSpPr>
          <p:cNvPr id="4" name="Slide Number Placeholder 3"/>
          <p:cNvSpPr>
            <a:spLocks noGrp="1"/>
          </p:cNvSpPr>
          <p:nvPr>
            <p:ph type="sldNum" sz="quarter" idx="10"/>
          </p:nvPr>
        </p:nvSpPr>
        <p:spPr/>
        <p:txBody>
          <a:bodyPr/>
          <a:lstStyle/>
          <a:p>
            <a:fld id="{62D5DB43-B992-4FD5-8523-7D0489EB25BB}"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Copies of this chart will be handed out to students prior to the presentation of my instructional power point.</a:t>
            </a:r>
            <a:endParaRPr lang="en-US" dirty="0"/>
          </a:p>
        </p:txBody>
      </p:sp>
      <p:sp>
        <p:nvSpPr>
          <p:cNvPr id="4" name="Slide Number Placeholder 3"/>
          <p:cNvSpPr>
            <a:spLocks noGrp="1"/>
          </p:cNvSpPr>
          <p:nvPr>
            <p:ph type="sldNum" sz="quarter" idx="10"/>
          </p:nvPr>
        </p:nvSpPr>
        <p:spPr/>
        <p:txBody>
          <a:bodyPr/>
          <a:lstStyle/>
          <a:p>
            <a:fld id="{62D5DB43-B992-4FD5-8523-7D0489EB25BB}"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DEA01905-7042-4180-B148-1ABA58E520EA}" type="datetimeFigureOut">
              <a:rPr lang="en-US" smtClean="0"/>
              <a:t>3/24/2010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3BCB5128-EFAF-463E-BDB6-AE875133C759}"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A01905-7042-4180-B148-1ABA58E520EA}" type="datetimeFigureOut">
              <a:rPr lang="en-US" smtClean="0"/>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CB5128-EFAF-463E-BDB6-AE875133C75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A01905-7042-4180-B148-1ABA58E520EA}" type="datetimeFigureOut">
              <a:rPr lang="en-US" smtClean="0"/>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CB5128-EFAF-463E-BDB6-AE875133C75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A01905-7042-4180-B148-1ABA58E520EA}" type="datetimeFigureOut">
              <a:rPr lang="en-US" smtClean="0"/>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CB5128-EFAF-463E-BDB6-AE875133C75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EA01905-7042-4180-B148-1ABA58E520EA}" type="datetimeFigureOut">
              <a:rPr lang="en-US" smtClean="0"/>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3BCB5128-EFAF-463E-BDB6-AE875133C75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EA01905-7042-4180-B148-1ABA58E520EA}" type="datetimeFigureOut">
              <a:rPr lang="en-US" smtClean="0"/>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CB5128-EFAF-463E-BDB6-AE875133C75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EA01905-7042-4180-B148-1ABA58E520EA}" type="datetimeFigureOut">
              <a:rPr lang="en-US" smtClean="0"/>
              <a:t>3/24/2010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CB5128-EFAF-463E-BDB6-AE875133C75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EA01905-7042-4180-B148-1ABA58E520EA}" type="datetimeFigureOut">
              <a:rPr lang="en-US" smtClean="0"/>
              <a:t>3/24/2010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CB5128-EFAF-463E-BDB6-AE875133C75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A01905-7042-4180-B148-1ABA58E520EA}" type="datetimeFigureOut">
              <a:rPr lang="en-US" smtClean="0"/>
              <a:t>3/24/2010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CB5128-EFAF-463E-BDB6-AE875133C75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EA01905-7042-4180-B148-1ABA58E520EA}" type="datetimeFigureOut">
              <a:rPr lang="en-US" smtClean="0"/>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CB5128-EFAF-463E-BDB6-AE875133C75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EA01905-7042-4180-B148-1ABA58E520EA}" type="datetimeFigureOut">
              <a:rPr lang="en-US" smtClean="0"/>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CB5128-EFAF-463E-BDB6-AE875133C75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EA01905-7042-4180-B148-1ABA58E520EA}" type="datetimeFigureOut">
              <a:rPr lang="en-US" smtClean="0"/>
              <a:t>3/24/2010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BCB5128-EFAF-463E-BDB6-AE875133C75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Dog Breed Unit Instructions</a:t>
            </a:r>
            <a:endParaRPr lang="en-US" dirty="0"/>
          </a:p>
        </p:txBody>
      </p:sp>
      <p:sp>
        <p:nvSpPr>
          <p:cNvPr id="3" name="Subtitle 2"/>
          <p:cNvSpPr>
            <a:spLocks noGrp="1"/>
          </p:cNvSpPr>
          <p:nvPr>
            <p:ph type="subTitle" idx="1"/>
          </p:nvPr>
        </p:nvSpPr>
        <p:spPr/>
        <p:txBody>
          <a:bodyPr/>
          <a:lstStyle/>
          <a:p>
            <a:r>
              <a:rPr lang="en-US" dirty="0" smtClean="0"/>
              <a:t>By:  Mrs. Main, 5</a:t>
            </a:r>
            <a:r>
              <a:rPr lang="en-US" baseline="30000" dirty="0" smtClean="0"/>
              <a:t>th</a:t>
            </a:r>
            <a:r>
              <a:rPr lang="en-US" dirty="0" smtClean="0"/>
              <a:t> Grade Literature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One</a:t>
            </a:r>
            <a:endParaRPr lang="en-US" dirty="0"/>
          </a:p>
        </p:txBody>
      </p:sp>
      <p:sp>
        <p:nvSpPr>
          <p:cNvPr id="3" name="TextBox 2"/>
          <p:cNvSpPr txBox="1"/>
          <p:nvPr/>
        </p:nvSpPr>
        <p:spPr>
          <a:xfrm>
            <a:off x="1676400" y="1828800"/>
            <a:ext cx="6629400" cy="3108543"/>
          </a:xfrm>
          <a:prstGeom prst="rect">
            <a:avLst/>
          </a:prstGeom>
          <a:noFill/>
        </p:spPr>
        <p:txBody>
          <a:bodyPr wrap="square" rtlCol="0">
            <a:spAutoFit/>
          </a:bodyPr>
          <a:lstStyle/>
          <a:p>
            <a:r>
              <a:rPr lang="en-US" sz="2800" dirty="0" smtClean="0"/>
              <a:t>Using supplied resources, scan the book covers and choose the dog breed that appeals to you.  After scanning the book, write down five facts that you learned on the attached sticky note; then present your facts to the class during our oral presentation time.  </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sz="half" idx="1"/>
          </p:nvPr>
        </p:nvSpPr>
        <p:spPr/>
        <p:txBody>
          <a:bodyPr/>
          <a:lstStyle/>
          <a:p>
            <a:r>
              <a:rPr lang="en-US" dirty="0" smtClean="0"/>
              <a:t>Using your research book, internet web sites (supplied by teacher), and the encyclopedia, fill in the attached table with facts for each column heading.</a:t>
            </a:r>
            <a:endParaRPr lang="en-US" dirty="0"/>
          </a:p>
        </p:txBody>
      </p:sp>
      <p:sp>
        <p:nvSpPr>
          <p:cNvPr id="4" name="Content Placeholder 3"/>
          <p:cNvSpPr>
            <a:spLocks noGrp="1"/>
          </p:cNvSpPr>
          <p:nvPr>
            <p:ph sz="half" idx="2"/>
          </p:nvPr>
        </p:nvSpPr>
        <p:spPr/>
        <p:txBody>
          <a:bodyPr/>
          <a:lstStyle/>
          <a:p>
            <a:r>
              <a:rPr lang="en-US" dirty="0" smtClean="0"/>
              <a:t>Notes Table next Slide.</a:t>
            </a:r>
          </a:p>
          <a:p>
            <a:endParaRPr lang="en-US" dirty="0"/>
          </a:p>
          <a:p>
            <a:endParaRPr lang="en-US" dirty="0"/>
          </a:p>
        </p:txBody>
      </p:sp>
      <p:sp>
        <p:nvSpPr>
          <p:cNvPr id="5" name="Right Arrow 4"/>
          <p:cNvSpPr/>
          <p:nvPr/>
        </p:nvSpPr>
        <p:spPr>
          <a:xfrm>
            <a:off x="5715000" y="2667000"/>
            <a:ext cx="2209800" cy="1143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990600" y="1371600"/>
          <a:ext cx="6781801" cy="4343401"/>
        </p:xfrm>
        <a:graphic>
          <a:graphicData uri="http://schemas.openxmlformats.org/drawingml/2006/table">
            <a:tbl>
              <a:tblPr firstRow="1" bandRow="1">
                <a:tableStyleId>{073A0DAA-6AF3-43AB-8588-CEC1D06C72B9}</a:tableStyleId>
              </a:tblPr>
              <a:tblGrid>
                <a:gridCol w="2119313"/>
                <a:gridCol w="1271588"/>
                <a:gridCol w="1695450"/>
                <a:gridCol w="1695450"/>
              </a:tblGrid>
              <a:tr h="1656381">
                <a:tc>
                  <a:txBody>
                    <a:bodyPr/>
                    <a:lstStyle/>
                    <a:p>
                      <a:r>
                        <a:rPr lang="en-US" dirty="0" smtClean="0"/>
                        <a:t>Dog Breed Physical</a:t>
                      </a:r>
                      <a:r>
                        <a:rPr lang="en-US" baseline="0" dirty="0" smtClean="0"/>
                        <a:t> </a:t>
                      </a:r>
                      <a:r>
                        <a:rPr lang="en-US" dirty="0" smtClean="0"/>
                        <a:t>Characteristics</a:t>
                      </a:r>
                      <a:endParaRPr lang="en-US" dirty="0"/>
                    </a:p>
                  </a:txBody>
                  <a:tcPr/>
                </a:tc>
                <a:tc>
                  <a:txBody>
                    <a:bodyPr/>
                    <a:lstStyle/>
                    <a:p>
                      <a:r>
                        <a:rPr lang="en-US" dirty="0" smtClean="0"/>
                        <a:t>Dog Breed History</a:t>
                      </a:r>
                      <a:endParaRPr lang="en-US" dirty="0"/>
                    </a:p>
                  </a:txBody>
                  <a:tcPr/>
                </a:tc>
                <a:tc>
                  <a:txBody>
                    <a:bodyPr/>
                    <a:lstStyle/>
                    <a:p>
                      <a:r>
                        <a:rPr lang="en-US" dirty="0" smtClean="0"/>
                        <a:t>Dog Breed Care and Feeding</a:t>
                      </a:r>
                      <a:endParaRPr lang="en-US" dirty="0"/>
                    </a:p>
                  </a:txBody>
                  <a:tcPr/>
                </a:tc>
                <a:tc>
                  <a:txBody>
                    <a:bodyPr/>
                    <a:lstStyle/>
                    <a:p>
                      <a:r>
                        <a:rPr lang="en-US" dirty="0" smtClean="0"/>
                        <a:t>Dog Breed </a:t>
                      </a:r>
                    </a:p>
                    <a:p>
                      <a:r>
                        <a:rPr lang="en-US" dirty="0" smtClean="0"/>
                        <a:t>Habits</a:t>
                      </a:r>
                      <a:endParaRPr lang="en-US" dirty="0"/>
                    </a:p>
                  </a:txBody>
                  <a:tcPr/>
                </a:tc>
              </a:tr>
              <a:tr h="67175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7175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7175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7175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Dog Breed Research Paper</a:t>
            </a:r>
            <a:endParaRPr lang="en-US" dirty="0"/>
          </a:p>
        </p:txBody>
      </p:sp>
      <p:sp>
        <p:nvSpPr>
          <p:cNvPr id="4" name="Text Placeholder 3"/>
          <p:cNvSpPr>
            <a:spLocks noGrp="1"/>
          </p:cNvSpPr>
          <p:nvPr>
            <p:ph type="body" idx="2"/>
          </p:nvPr>
        </p:nvSpPr>
        <p:spPr/>
        <p:txBody>
          <a:bodyPr/>
          <a:lstStyle/>
          <a:p>
            <a:pPr marL="342900" indent="-342900">
              <a:buAutoNum type="arabicPeriod"/>
            </a:pPr>
            <a:r>
              <a:rPr lang="en-US" dirty="0" smtClean="0"/>
              <a:t>Using information from your chart, develop an introductory paragraph and four body paragraphs; make sure to include all facts in your body paragraphs</a:t>
            </a:r>
          </a:p>
          <a:p>
            <a:pPr marL="342900" indent="-342900">
              <a:buAutoNum type="arabicPeriod"/>
            </a:pPr>
            <a:r>
              <a:rPr lang="en-US" dirty="0" smtClean="0"/>
              <a:t>Paragraphs should be at least four sentences long</a:t>
            </a:r>
          </a:p>
          <a:p>
            <a:pPr marL="342900" indent="-342900">
              <a:buAutoNum type="arabicPeriod"/>
            </a:pPr>
            <a:r>
              <a:rPr lang="en-US" dirty="0" smtClean="0"/>
              <a:t>Include a closing paragraph that sums up your information and provides a clever closing</a:t>
            </a:r>
          </a:p>
          <a:p>
            <a:pPr marL="342900" indent="-342900">
              <a:buAutoNum type="arabicPeriod"/>
            </a:pPr>
            <a:r>
              <a:rPr lang="en-US" dirty="0" smtClean="0"/>
              <a:t>Make sure to cite your sources at the end of your paper.</a:t>
            </a:r>
            <a:endParaRPr lang="en-US" dirty="0"/>
          </a:p>
        </p:txBody>
      </p:sp>
      <p:sp>
        <p:nvSpPr>
          <p:cNvPr id="3" name="Content Placeholder 2"/>
          <p:cNvSpPr>
            <a:spLocks noGrp="1"/>
          </p:cNvSpPr>
          <p:nvPr>
            <p:ph sz="half" idx="1"/>
          </p:nvPr>
        </p:nvSpPr>
        <p:spPr/>
        <p:txBody>
          <a:bodyPr/>
          <a:lstStyle/>
          <a:p>
            <a:r>
              <a:rPr lang="en-US" dirty="0" smtClean="0"/>
              <a:t>Presentation</a:t>
            </a:r>
          </a:p>
          <a:p>
            <a:r>
              <a:rPr lang="en-US" dirty="0" smtClean="0"/>
              <a:t>A presentation including a power point will accompany your research paper.  Look for at least six pictures of your dog breed to coincide with each paragraph of your paper.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Sample of Appropriate Pictures</a:t>
            </a:r>
            <a:endParaRPr lang="en-US" dirty="0"/>
          </a:p>
        </p:txBody>
      </p:sp>
      <p:sp>
        <p:nvSpPr>
          <p:cNvPr id="3" name="Text Placeholder 2"/>
          <p:cNvSpPr>
            <a:spLocks noGrp="1"/>
          </p:cNvSpPr>
          <p:nvPr>
            <p:ph type="body" idx="1"/>
          </p:nvPr>
        </p:nvSpPr>
        <p:spPr/>
        <p:txBody>
          <a:bodyPr>
            <a:normAutofit fontScale="70000" lnSpcReduction="20000"/>
          </a:bodyPr>
          <a:lstStyle/>
          <a:p>
            <a:r>
              <a:rPr lang="en-US" dirty="0" smtClean="0"/>
              <a:t>Dog Breed Characteristics for </a:t>
            </a:r>
            <a:r>
              <a:rPr lang="en-US" dirty="0" err="1" smtClean="0"/>
              <a:t>Yorkies</a:t>
            </a:r>
            <a:r>
              <a:rPr lang="en-US" dirty="0" smtClean="0"/>
              <a:t>:  small, black and brown fur, lap dogs</a:t>
            </a:r>
            <a:endParaRPr lang="en-US" dirty="0"/>
          </a:p>
        </p:txBody>
      </p:sp>
      <p:sp>
        <p:nvSpPr>
          <p:cNvPr id="5" name="Text Placeholder 4"/>
          <p:cNvSpPr>
            <a:spLocks noGrp="1"/>
          </p:cNvSpPr>
          <p:nvPr>
            <p:ph type="body" sz="half" idx="3"/>
          </p:nvPr>
        </p:nvSpPr>
        <p:spPr/>
        <p:txBody>
          <a:bodyPr>
            <a:normAutofit fontScale="70000" lnSpcReduction="20000"/>
          </a:bodyPr>
          <a:lstStyle/>
          <a:p>
            <a:r>
              <a:rPr lang="en-US" dirty="0" smtClean="0"/>
              <a:t>Care Needs:  Small crates are needed for travel; larger crates for rest and sleeping</a:t>
            </a:r>
            <a:endParaRPr lang="en-US" dirty="0"/>
          </a:p>
        </p:txBody>
      </p:sp>
      <p:pic>
        <p:nvPicPr>
          <p:cNvPr id="9" name="Content Placeholder 8" descr="017.JPG"/>
          <p:cNvPicPr>
            <a:picLocks noGrp="1" noChangeAspect="1"/>
          </p:cNvPicPr>
          <p:nvPr>
            <p:ph sz="quarter" idx="2"/>
          </p:nvPr>
        </p:nvPicPr>
        <p:blipFill>
          <a:blip r:embed="rId2" cstate="print"/>
          <a:stretch>
            <a:fillRect/>
          </a:stretch>
        </p:blipFill>
        <p:spPr>
          <a:xfrm>
            <a:off x="457200" y="2729111"/>
            <a:ext cx="4040188" cy="3030141"/>
          </a:xfrm>
        </p:spPr>
      </p:pic>
      <p:pic>
        <p:nvPicPr>
          <p:cNvPr id="10" name="Content Placeholder 9" descr="018.JPG"/>
          <p:cNvPicPr>
            <a:picLocks noGrp="1" noChangeAspect="1"/>
          </p:cNvPicPr>
          <p:nvPr>
            <p:ph sz="quarter" idx="4"/>
          </p:nvPr>
        </p:nvPicPr>
        <p:blipFill>
          <a:blip r:embed="rId3" cstate="print"/>
          <a:stretch>
            <a:fillRect/>
          </a:stretch>
        </p:blipFill>
        <p:spPr>
          <a:xfrm>
            <a:off x="4645025" y="2728516"/>
            <a:ext cx="4041775" cy="3031331"/>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Tips</a:t>
            </a:r>
            <a:endParaRPr lang="en-US" dirty="0"/>
          </a:p>
        </p:txBody>
      </p:sp>
      <p:sp>
        <p:nvSpPr>
          <p:cNvPr id="3" name="TextBox 2"/>
          <p:cNvSpPr txBox="1"/>
          <p:nvPr/>
        </p:nvSpPr>
        <p:spPr>
          <a:xfrm>
            <a:off x="1447800" y="1524000"/>
            <a:ext cx="6553200" cy="1754326"/>
          </a:xfrm>
          <a:prstGeom prst="rect">
            <a:avLst/>
          </a:prstGeom>
          <a:noFill/>
        </p:spPr>
        <p:txBody>
          <a:bodyPr wrap="square" rtlCol="0">
            <a:spAutoFit/>
          </a:bodyPr>
          <a:lstStyle/>
          <a:p>
            <a:pPr marL="342900" indent="-342900">
              <a:buAutoNum type="arabicPeriod"/>
            </a:pPr>
            <a:r>
              <a:rPr lang="en-US" dirty="0" smtClean="0"/>
              <a:t>Speak clearly and look the audience in the eyes.</a:t>
            </a:r>
          </a:p>
          <a:p>
            <a:pPr marL="342900" indent="-342900">
              <a:buAutoNum type="arabicPeriod"/>
            </a:pPr>
            <a:r>
              <a:rPr lang="en-US" dirty="0" smtClean="0"/>
              <a:t>Include all important facts; use your power point only as a visual, don’t read from it word for word.</a:t>
            </a:r>
          </a:p>
          <a:p>
            <a:pPr marL="342900" indent="-342900">
              <a:buAutoNum type="arabicPeriod"/>
            </a:pPr>
            <a:r>
              <a:rPr lang="en-US" dirty="0" smtClean="0"/>
              <a:t>Thoroughly memorize your presentation.</a:t>
            </a:r>
          </a:p>
          <a:p>
            <a:pPr marL="342900" indent="-342900">
              <a:buAutoNum type="arabicPeriod"/>
            </a:pPr>
            <a:r>
              <a:rPr lang="en-US" dirty="0" smtClean="0"/>
              <a:t>Speak clearly, loudly, and with confidence.</a:t>
            </a:r>
          </a:p>
          <a:p>
            <a:pPr marL="342900" indent="-342900">
              <a:buAutoNum type="arabicPeriod"/>
            </a:pPr>
            <a:r>
              <a:rPr lang="en-US" dirty="0" smtClean="0"/>
              <a:t>Enjoy!</a:t>
            </a:r>
            <a:endParaRPr lang="en-US" dirty="0"/>
          </a:p>
        </p:txBody>
      </p:sp>
      <p:sp>
        <p:nvSpPr>
          <p:cNvPr id="4" name="Oval Callout 3"/>
          <p:cNvSpPr/>
          <p:nvPr/>
        </p:nvSpPr>
        <p:spPr>
          <a:xfrm>
            <a:off x="3276600" y="3505200"/>
            <a:ext cx="1981200" cy="14478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505200" y="3810000"/>
            <a:ext cx="1524000" cy="923330"/>
          </a:xfrm>
          <a:prstGeom prst="rect">
            <a:avLst/>
          </a:prstGeom>
          <a:noFill/>
        </p:spPr>
        <p:txBody>
          <a:bodyPr wrap="square" rtlCol="0">
            <a:spAutoFit/>
          </a:bodyPr>
          <a:lstStyle/>
          <a:p>
            <a:r>
              <a:rPr lang="en-US" dirty="0" smtClean="0"/>
              <a:t>Giving speeches is fun!!!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But Not Least!!</a:t>
            </a:r>
            <a:endParaRPr lang="en-US" dirty="0"/>
          </a:p>
        </p:txBody>
      </p:sp>
      <p:sp>
        <p:nvSpPr>
          <p:cNvPr id="3" name="Content Placeholder 2"/>
          <p:cNvSpPr>
            <a:spLocks noGrp="1"/>
          </p:cNvSpPr>
          <p:nvPr>
            <p:ph idx="1"/>
          </p:nvPr>
        </p:nvSpPr>
        <p:spPr/>
        <p:txBody>
          <a:bodyPr/>
          <a:lstStyle/>
          <a:p>
            <a:r>
              <a:rPr lang="en-US" dirty="0" smtClean="0"/>
              <a:t>Entertain, entertain, entertain!!</a:t>
            </a:r>
          </a:p>
          <a:p>
            <a:endParaRPr lang="en-US" dirty="0"/>
          </a:p>
          <a:p>
            <a:endParaRPr lang="en-US" dirty="0"/>
          </a:p>
        </p:txBody>
      </p:sp>
    </p:spTree>
  </p:cSld>
  <p:clrMapOvr>
    <a:masterClrMapping/>
  </p:clrMapOvr>
  <p:transition spd="med">
    <p:dissolve/>
    <p:sndAc>
      <p:stSnd>
        <p:snd r:embed="rId2" name="applause.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Dog Breed Power Point</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5 Slides:  One for each paragraph</a:t>
            </a:r>
          </a:p>
          <a:p>
            <a:r>
              <a:rPr lang="en-US" dirty="0" smtClean="0"/>
              <a:t>Each slide to contain 3 facts and accompanying speaker notes</a:t>
            </a:r>
            <a:endParaRPr lang="en-US" dirty="0"/>
          </a:p>
        </p:txBody>
      </p:sp>
      <p:pic>
        <p:nvPicPr>
          <p:cNvPr id="7" name="Picture Placeholder 6" descr="013.JPG"/>
          <p:cNvPicPr>
            <a:picLocks noGrp="1" noChangeAspect="1"/>
          </p:cNvPicPr>
          <p:nvPr>
            <p:ph type="pic" idx="1"/>
          </p:nvPr>
        </p:nvPicPr>
        <p:blipFill>
          <a:blip r:embed="rId2" cstate="print"/>
          <a:srcRect t="1852" b="1852"/>
          <a:stretch>
            <a:fillRect/>
          </a:stretch>
        </p:blipFill>
        <p:spPr>
          <a:xfrm>
            <a:off x="1905000" y="1828800"/>
            <a:ext cx="5486400" cy="396240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33</TotalTime>
  <Words>388</Words>
  <Application>Microsoft Office PowerPoint</Application>
  <PresentationFormat>On-screen Show (4:3)</PresentationFormat>
  <Paragraphs>38</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Dog Breed Unit Instructions</vt:lpstr>
      <vt:lpstr>Step One</vt:lpstr>
      <vt:lpstr>Research</vt:lpstr>
      <vt:lpstr>Slide 4</vt:lpstr>
      <vt:lpstr>Dog Breed Research Paper</vt:lpstr>
      <vt:lpstr>Sample of Appropriate Pictures</vt:lpstr>
      <vt:lpstr>Presentation Tips</vt:lpstr>
      <vt:lpstr>Last But Not Least!!</vt:lpstr>
      <vt:lpstr>Dog Breed Power Point</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Dog Breed Unit Instructions</dc:title>
  <dc:creator>Shelly</dc:creator>
  <cp:lastModifiedBy>Shelly</cp:lastModifiedBy>
  <cp:revision>4</cp:revision>
  <dcterms:created xsi:type="dcterms:W3CDTF">2010-03-24T17:39:10Z</dcterms:created>
  <dcterms:modified xsi:type="dcterms:W3CDTF">2010-03-24T18:12:54Z</dcterms:modified>
</cp:coreProperties>
</file>